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9F89D-AC4C-40BF-B845-7CCF2B86C14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7F7AEEE-EFD1-43F0-9649-0EE85867B5A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9F89D-AC4C-40BF-B845-7CCF2B86C14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7AEEE-EFD1-43F0-9649-0EE85867B5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9F89D-AC4C-40BF-B845-7CCF2B86C14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7AEEE-EFD1-43F0-9649-0EE85867B5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9F89D-AC4C-40BF-B845-7CCF2B86C14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7AEEE-EFD1-43F0-9649-0EE85867B5A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9F89D-AC4C-40BF-B845-7CCF2B86C14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7F7AEEE-EFD1-43F0-9649-0EE85867B5A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9F89D-AC4C-40BF-B845-7CCF2B86C14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7AEEE-EFD1-43F0-9649-0EE85867B5A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9F89D-AC4C-40BF-B845-7CCF2B86C14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7AEEE-EFD1-43F0-9649-0EE85867B5A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9F89D-AC4C-40BF-B845-7CCF2B86C14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7AEEE-EFD1-43F0-9649-0EE85867B5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9F89D-AC4C-40BF-B845-7CCF2B86C14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7AEEE-EFD1-43F0-9649-0EE85867B5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9F89D-AC4C-40BF-B845-7CCF2B86C14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7AEEE-EFD1-43F0-9649-0EE85867B5A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9F89D-AC4C-40BF-B845-7CCF2B86C14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7F7AEEE-EFD1-43F0-9649-0EE85867B5A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D9F89D-AC4C-40BF-B845-7CCF2B86C14D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7F7AEEE-EFD1-43F0-9649-0EE85867B5A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super quick overview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Observation Vs. Inference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863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Observation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Observations are how we gather information with our 5 senses</a:t>
            </a:r>
          </a:p>
          <a:p>
            <a:pPr lvl="1"/>
            <a:r>
              <a:rPr lang="en-US" dirty="0" smtClean="0"/>
              <a:t>Seeing</a:t>
            </a:r>
          </a:p>
          <a:p>
            <a:pPr lvl="1"/>
            <a:r>
              <a:rPr lang="en-US" dirty="0" smtClean="0"/>
              <a:t>Hearing</a:t>
            </a:r>
          </a:p>
          <a:p>
            <a:pPr lvl="1"/>
            <a:r>
              <a:rPr lang="en-US" dirty="0" smtClean="0"/>
              <a:t>Smelling</a:t>
            </a:r>
          </a:p>
          <a:p>
            <a:pPr lvl="1"/>
            <a:r>
              <a:rPr lang="en-US" dirty="0" smtClean="0"/>
              <a:t>Tasting </a:t>
            </a:r>
          </a:p>
          <a:p>
            <a:pPr lvl="1"/>
            <a:r>
              <a:rPr lang="en-US" dirty="0" smtClean="0"/>
              <a:t>Feeling</a:t>
            </a:r>
          </a:p>
          <a:p>
            <a:r>
              <a:rPr lang="en-US" sz="3000" dirty="0" smtClean="0"/>
              <a:t>There are two types of Observations</a:t>
            </a:r>
          </a:p>
          <a:p>
            <a:pPr lvl="1"/>
            <a:r>
              <a:rPr lang="en-US" sz="2800" dirty="0" smtClean="0"/>
              <a:t>Qualitative</a:t>
            </a:r>
          </a:p>
          <a:p>
            <a:pPr lvl="1"/>
            <a:r>
              <a:rPr lang="en-US" sz="2800" dirty="0"/>
              <a:t>Q</a:t>
            </a:r>
            <a:r>
              <a:rPr lang="en-US" sz="2800" dirty="0" smtClean="0"/>
              <a:t>uantitative</a:t>
            </a: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24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/>
              <a:t>Qualitative observations describe what we observe</a:t>
            </a:r>
          </a:p>
          <a:p>
            <a:pPr lvl="1"/>
            <a:r>
              <a:rPr lang="en-US" b="1" dirty="0" smtClean="0"/>
              <a:t>Quali</a:t>
            </a:r>
            <a:r>
              <a:rPr lang="en-US" dirty="0" smtClean="0"/>
              <a:t>tative = </a:t>
            </a:r>
            <a:r>
              <a:rPr lang="en-US" b="1" dirty="0" smtClean="0"/>
              <a:t>quali</a:t>
            </a:r>
            <a:r>
              <a:rPr lang="en-US" dirty="0" smtClean="0"/>
              <a:t>ty</a:t>
            </a:r>
          </a:p>
          <a:p>
            <a:r>
              <a:rPr lang="en-US" sz="3200" dirty="0" smtClean="0"/>
              <a:t>These observations use adjectives</a:t>
            </a:r>
          </a:p>
          <a:p>
            <a:pPr lvl="1"/>
            <a:r>
              <a:rPr lang="en-US" dirty="0" smtClean="0"/>
              <a:t>Examples:  </a:t>
            </a:r>
          </a:p>
          <a:p>
            <a:pPr lvl="2"/>
            <a:r>
              <a:rPr lang="en-US" dirty="0" err="1" smtClean="0"/>
              <a:t>Mrs</a:t>
            </a:r>
            <a:r>
              <a:rPr lang="en-US" dirty="0" smtClean="0"/>
              <a:t> Ganske’s nose has many freckles.</a:t>
            </a:r>
          </a:p>
          <a:p>
            <a:pPr lvl="2"/>
            <a:r>
              <a:rPr lang="en-US" dirty="0" err="1" smtClean="0"/>
              <a:t>Tlaloc</a:t>
            </a:r>
            <a:r>
              <a:rPr lang="en-US" dirty="0" smtClean="0"/>
              <a:t> (out </a:t>
            </a:r>
            <a:r>
              <a:rPr lang="en-US" dirty="0" err="1" smtClean="0"/>
              <a:t>betta</a:t>
            </a:r>
            <a:r>
              <a:rPr lang="en-US" dirty="0" smtClean="0"/>
              <a:t>) is blue.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737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/>
              <a:t>Quantitative observations </a:t>
            </a:r>
            <a:r>
              <a:rPr lang="en-US" sz="3200" u="sng" dirty="0" smtClean="0"/>
              <a:t>measure</a:t>
            </a:r>
            <a:r>
              <a:rPr lang="en-US" sz="3200" dirty="0" smtClean="0"/>
              <a:t> what we observe</a:t>
            </a:r>
          </a:p>
          <a:p>
            <a:pPr lvl="1"/>
            <a:r>
              <a:rPr lang="en-US" b="1" dirty="0" smtClean="0"/>
              <a:t>Quanti</a:t>
            </a:r>
            <a:r>
              <a:rPr lang="en-US" dirty="0" smtClean="0"/>
              <a:t>tative = </a:t>
            </a:r>
            <a:r>
              <a:rPr lang="en-US" b="1" dirty="0" smtClean="0"/>
              <a:t>quanti</a:t>
            </a:r>
            <a:r>
              <a:rPr lang="en-US" dirty="0" smtClean="0"/>
              <a:t>ty (number)</a:t>
            </a:r>
          </a:p>
          <a:p>
            <a:pPr lvl="1"/>
            <a:r>
              <a:rPr lang="en-US" dirty="0" smtClean="0"/>
              <a:t>Includes units </a:t>
            </a:r>
          </a:p>
          <a:p>
            <a:pPr lvl="2"/>
            <a:r>
              <a:rPr lang="en-US" dirty="0" smtClean="0"/>
              <a:t>Think: meter, liter, gram, volume, area, temperature, humidity, </a:t>
            </a:r>
            <a:r>
              <a:rPr lang="en-US" dirty="0" err="1" smtClean="0"/>
              <a:t>etc</a:t>
            </a:r>
            <a:endParaRPr lang="en-US" dirty="0"/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This classroom has one window.</a:t>
            </a:r>
          </a:p>
          <a:p>
            <a:pPr lvl="1"/>
            <a:r>
              <a:rPr lang="en-US" dirty="0" smtClean="0"/>
              <a:t>The raised bed vegetable garden is 1 meter x 2 meters.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60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Both types of observations are valuable in science</a:t>
            </a:r>
          </a:p>
          <a:p>
            <a:r>
              <a:rPr lang="en-US" sz="2800" dirty="0" smtClean="0"/>
              <a:t>Quantitative observations are more precise and more easily compared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The pianist played fortissimo </a:t>
            </a:r>
            <a:r>
              <a:rPr lang="en-US" b="1" dirty="0" smtClean="0"/>
              <a:t>loudly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pianist played fortissimo at </a:t>
            </a:r>
            <a:r>
              <a:rPr lang="en-US" b="1" dirty="0" smtClean="0"/>
              <a:t>103dB.</a:t>
            </a:r>
          </a:p>
          <a:p>
            <a:pPr lvl="1"/>
            <a:endParaRPr lang="en-US" dirty="0"/>
          </a:p>
          <a:p>
            <a:r>
              <a:rPr lang="en-US" sz="2800" dirty="0" smtClean="0"/>
              <a:t>Some things are easier to quantify than others.  We can use things like surveys or other tools to quantify a quality. </a:t>
            </a:r>
          </a:p>
          <a:p>
            <a:pPr lvl="1"/>
            <a:r>
              <a:rPr lang="en-US" dirty="0" smtClean="0"/>
              <a:t>On a scale of 1 – 10, how smelly was your brother’s shoe?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732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b="1" dirty="0" smtClean="0"/>
              <a:t>Inferences are an explanation of an observation you have made.</a:t>
            </a:r>
          </a:p>
          <a:p>
            <a:pPr lvl="1"/>
            <a:r>
              <a:rPr lang="en-US" dirty="0" smtClean="0"/>
              <a:t>An inference is not a fact; it is a possible explanation</a:t>
            </a:r>
          </a:p>
          <a:p>
            <a:r>
              <a:rPr lang="en-US" sz="3200" dirty="0" smtClean="0"/>
              <a:t>Inferences are based on past experiences and prior knowledge</a:t>
            </a:r>
          </a:p>
          <a:p>
            <a:r>
              <a:rPr lang="en-US" sz="3200" dirty="0" smtClean="0"/>
              <a:t>Inferences are often changed when new observations are made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062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Observation:</a:t>
            </a:r>
          </a:p>
          <a:p>
            <a:pPr lvl="1"/>
            <a:r>
              <a:rPr lang="en-US" dirty="0" smtClean="0"/>
              <a:t>The grass on the front lawn is wet</a:t>
            </a:r>
          </a:p>
          <a:p>
            <a:pPr lvl="1"/>
            <a:endParaRPr lang="en-US" dirty="0"/>
          </a:p>
          <a:p>
            <a:r>
              <a:rPr lang="en-US" dirty="0" smtClean="0"/>
              <a:t>Possible Inferences</a:t>
            </a:r>
          </a:p>
          <a:p>
            <a:pPr lvl="1"/>
            <a:r>
              <a:rPr lang="en-US" dirty="0" smtClean="0"/>
              <a:t>It rained</a:t>
            </a:r>
          </a:p>
          <a:p>
            <a:pPr lvl="1"/>
            <a:r>
              <a:rPr lang="en-US" dirty="0" smtClean="0"/>
              <a:t>The sprinklers were on</a:t>
            </a:r>
          </a:p>
          <a:p>
            <a:pPr lvl="1"/>
            <a:r>
              <a:rPr lang="en-US" dirty="0" smtClean="0"/>
              <a:t>There is dew on the grass</a:t>
            </a:r>
          </a:p>
          <a:p>
            <a:pPr lvl="1"/>
            <a:r>
              <a:rPr lang="en-US" dirty="0" smtClean="0"/>
              <a:t>A dog peed on the grass</a:t>
            </a:r>
          </a:p>
          <a:p>
            <a:pPr lvl="1"/>
            <a:endParaRPr lang="en-US" dirty="0"/>
          </a:p>
          <a:p>
            <a:r>
              <a:rPr lang="en-US" dirty="0" smtClean="0"/>
              <a:t>All of these inferences are possible explanations for why the grass is wet.  Each inference is something I have observed before (prior experience / knowledge)</a:t>
            </a:r>
          </a:p>
        </p:txBody>
      </p:sp>
    </p:spTree>
    <p:extLst>
      <p:ext uri="{BB962C8B-B14F-4D97-AF65-F5344CB8AC3E}">
        <p14:creationId xmlns:p14="http://schemas.microsoft.com/office/powerpoint/2010/main" val="1334015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Sometimes people confuse inference and prediction.  </a:t>
            </a:r>
          </a:p>
          <a:p>
            <a:r>
              <a:rPr lang="en-US" dirty="0" smtClean="0"/>
              <a:t>Both are based on observations, past experiences and prior knowledge.</a:t>
            </a:r>
          </a:p>
          <a:p>
            <a:r>
              <a:rPr lang="en-US" dirty="0" smtClean="0"/>
              <a:t>The big difference is: </a:t>
            </a:r>
          </a:p>
          <a:p>
            <a:pPr lvl="1"/>
            <a:r>
              <a:rPr lang="en-US" dirty="0" smtClean="0"/>
              <a:t>To make an inference is to form a possible </a:t>
            </a:r>
            <a:r>
              <a:rPr lang="en-US" b="1" dirty="0" smtClean="0"/>
              <a:t>conclusion</a:t>
            </a:r>
          </a:p>
          <a:p>
            <a:pPr lvl="1"/>
            <a:r>
              <a:rPr lang="en-US" dirty="0" smtClean="0"/>
              <a:t>To </a:t>
            </a:r>
            <a:r>
              <a:rPr lang="en-US" smtClean="0"/>
              <a:t>make a prediction </a:t>
            </a:r>
            <a:r>
              <a:rPr lang="en-US" dirty="0" smtClean="0"/>
              <a:t>is to state </a:t>
            </a:r>
            <a:r>
              <a:rPr lang="en-US" b="1" dirty="0" smtClean="0"/>
              <a:t>ahead of time </a:t>
            </a:r>
            <a:r>
              <a:rPr lang="en-US" dirty="0" smtClean="0"/>
              <a:t>what you think will happen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302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Partner up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Share your homework from last week (collage of the characteristics of life)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Choose 1 picture from you partner’s collage to focus on.  Write 5-8 observations about the picture (be sure to do both quantitative and qualitative observations)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Exchange observations with your partner.  See if your partner can guess which picture you were describing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Repeat steps 3-5 until the teacher calls time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Now work together to write 3-5 inferences about two of the pictures you  observed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9376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40</TotalTime>
  <Words>418</Words>
  <Application>Microsoft Office PowerPoint</Application>
  <PresentationFormat>On-screen Show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Equity</vt:lpstr>
      <vt:lpstr>Observation Vs. Inference</vt:lpstr>
      <vt:lpstr>Observation</vt:lpstr>
      <vt:lpstr>Observations</vt:lpstr>
      <vt:lpstr>PowerPoint Presentation</vt:lpstr>
      <vt:lpstr>Observations</vt:lpstr>
      <vt:lpstr>Inferences</vt:lpstr>
      <vt:lpstr>Inferences</vt:lpstr>
      <vt:lpstr>Prediction</vt:lpstr>
      <vt:lpstr>PRACTICE</vt:lpstr>
    </vt:vector>
  </TitlesOfParts>
  <Company>Spring Lake Park ISD16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Observation Vs. Inference</dc:title>
  <dc:creator>SADA GANSKE</dc:creator>
  <cp:lastModifiedBy>SADA GANSKE</cp:lastModifiedBy>
  <cp:revision>6</cp:revision>
  <dcterms:created xsi:type="dcterms:W3CDTF">2012-05-08T12:57:41Z</dcterms:created>
  <dcterms:modified xsi:type="dcterms:W3CDTF">2012-05-08T13:38:14Z</dcterms:modified>
</cp:coreProperties>
</file>